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26DFB-3F21-4CEB-B4F0-EFC8D80436BB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1F8167-57BD-4B9F-8661-B383F84076F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38576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Организация предметно-развивающей среды в группе </a:t>
            </a:r>
            <a:r>
              <a:rPr lang="ru-RU" sz="4800" dirty="0" err="1" smtClean="0"/>
              <a:t>общеразвивающей</a:t>
            </a:r>
            <a:r>
              <a:rPr lang="ru-RU" sz="4800" dirty="0" smtClean="0"/>
              <a:t> направленности от 5 до 6 лет.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572008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Подготовили воспитатели:</a:t>
            </a:r>
          </a:p>
          <a:p>
            <a:r>
              <a:rPr lang="ru-RU" dirty="0" err="1" smtClean="0"/>
              <a:t>Фофонова</a:t>
            </a:r>
            <a:r>
              <a:rPr lang="ru-RU" dirty="0" smtClean="0"/>
              <a:t> И. О.</a:t>
            </a:r>
          </a:p>
          <a:p>
            <a:r>
              <a:rPr lang="ru-RU" dirty="0" smtClean="0"/>
              <a:t>Беляева О.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Книжный уголок.</a:t>
            </a:r>
            <a:endParaRPr lang="ru-RU" b="1" dirty="0"/>
          </a:p>
        </p:txBody>
      </p:sp>
      <p:pic>
        <p:nvPicPr>
          <p:cNvPr id="3" name="Рисунок 2" descr="Изображение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85804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Патриотический уголок.</a:t>
            </a:r>
            <a:endParaRPr lang="ru-RU" b="1" dirty="0"/>
          </a:p>
        </p:txBody>
      </p:sp>
      <p:pic>
        <p:nvPicPr>
          <p:cNvPr id="3" name="Рисунок 2" descr="Изображение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7143800" cy="5250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уединения.</a:t>
            </a:r>
            <a:endParaRPr lang="ru-RU" b="1" dirty="0"/>
          </a:p>
        </p:txBody>
      </p:sp>
      <p:pic>
        <p:nvPicPr>
          <p:cNvPr id="3" name="Рисунок 2" descr="Изображение 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71546"/>
            <a:ext cx="7167579" cy="537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для родителей.</a:t>
            </a:r>
            <a:endParaRPr lang="ru-RU" b="1" dirty="0"/>
          </a:p>
        </p:txBody>
      </p:sp>
      <p:pic>
        <p:nvPicPr>
          <p:cNvPr id="3" name="Рисунок 2" descr="Изображени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4796" y="1464436"/>
            <a:ext cx="571500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86190"/>
            <a:ext cx="4214842" cy="283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64381" y="35695"/>
            <a:ext cx="300039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34404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Центр сюжетно-ролевых игр.</a:t>
            </a:r>
            <a:endParaRPr lang="ru-RU" b="1" dirty="0"/>
          </a:p>
        </p:txBody>
      </p:sp>
      <p:pic>
        <p:nvPicPr>
          <p:cNvPr id="3" name="Рисунок 2" descr="Изображение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166" y="3786190"/>
            <a:ext cx="424695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71480"/>
            <a:ext cx="4095746" cy="337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64375" y="1535888"/>
            <a:ext cx="5429255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88885" y="1517128"/>
            <a:ext cx="539538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Цент дидактических игр и познавательного развития. </a:t>
            </a:r>
            <a:endParaRPr lang="ru-RU" sz="3200" b="1" dirty="0"/>
          </a:p>
        </p:txBody>
      </p:sp>
      <p:pic>
        <p:nvPicPr>
          <p:cNvPr id="3" name="Рисунок 2" descr="Изображен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400052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90245" y="1718949"/>
            <a:ext cx="5036343" cy="402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Центр безопасности.</a:t>
            </a:r>
            <a:endParaRPr lang="ru-RU" sz="4400" b="1" dirty="0"/>
          </a:p>
        </p:txBody>
      </p:sp>
      <p:pic>
        <p:nvPicPr>
          <p:cNvPr id="3" name="Рисунок 2" descr="Изображение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881829" cy="516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Уголок физического и музыкального развития.</a:t>
            </a:r>
            <a:endParaRPr lang="ru-RU" sz="3600" b="1" dirty="0"/>
          </a:p>
        </p:txBody>
      </p:sp>
      <p:pic>
        <p:nvPicPr>
          <p:cNvPr id="3" name="Рисунок 2" descr="Изображение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572001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1000108"/>
            <a:ext cx="414337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Театральный уголок.</a:t>
            </a:r>
            <a:endParaRPr lang="ru-RU" sz="4400" b="1" dirty="0"/>
          </a:p>
        </p:txBody>
      </p:sp>
      <p:pic>
        <p:nvPicPr>
          <p:cNvPr id="3" name="Рисунок 2" descr="Изображение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6715140" cy="503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Центр творческой деятельности и экспериментирования.</a:t>
            </a:r>
            <a:endParaRPr lang="ru-RU" sz="4000" b="1" dirty="0"/>
          </a:p>
        </p:txBody>
      </p:sp>
      <p:pic>
        <p:nvPicPr>
          <p:cNvPr id="4" name="Рисунок 3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43303" y="1199913"/>
            <a:ext cx="5391317" cy="5134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5715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Уголок природы.</a:t>
            </a:r>
            <a:endParaRPr lang="ru-RU" sz="4800" b="1" dirty="0"/>
          </a:p>
        </p:txBody>
      </p:sp>
      <p:pic>
        <p:nvPicPr>
          <p:cNvPr id="4" name="Рисунок 3" descr="Изображение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7429520" cy="557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Организация предметно-развивающей среды в группе общеразвивающей направленности от 5 до 6 лет.</vt:lpstr>
      <vt:lpstr>Центр сюжетно-ролевых игр.</vt:lpstr>
      <vt:lpstr>Слайд 3</vt:lpstr>
      <vt:lpstr>Цент дидактических игр и познавательного развития. </vt:lpstr>
      <vt:lpstr>Центр безопасности.</vt:lpstr>
      <vt:lpstr>Уголок физического и музыкального развития.</vt:lpstr>
      <vt:lpstr>Театральный уголок.</vt:lpstr>
      <vt:lpstr>Центр творческой деятельности и экспериментирования.</vt:lpstr>
      <vt:lpstr>Уголок природы.</vt:lpstr>
      <vt:lpstr>Книжный уголок.</vt:lpstr>
      <vt:lpstr>Патриотический уголок.</vt:lpstr>
      <vt:lpstr>Уголок уединения.</vt:lpstr>
      <vt:lpstr>Уголок для родителей.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2015-12-19T08:15:36Z</dcterms:created>
  <dcterms:modified xsi:type="dcterms:W3CDTF">2015-12-19T09:23:52Z</dcterms:modified>
</cp:coreProperties>
</file>