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6" r:id="rId4"/>
    <p:sldId id="259" r:id="rId5"/>
    <p:sldId id="278" r:id="rId6"/>
    <p:sldId id="260" r:id="rId7"/>
    <p:sldId id="280" r:id="rId8"/>
    <p:sldId id="262" r:id="rId9"/>
    <p:sldId id="263" r:id="rId10"/>
    <p:sldId id="265" r:id="rId11"/>
    <p:sldId id="268" r:id="rId12"/>
    <p:sldId id="269" r:id="rId13"/>
    <p:sldId id="270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95" autoAdjust="0"/>
    <p:restoredTop sz="94683" autoAdjust="0"/>
  </p:normalViewPr>
  <p:slideViewPr>
    <p:cSldViewPr>
      <p:cViewPr varScale="1">
        <p:scale>
          <a:sx n="112" d="100"/>
          <a:sy n="112" d="100"/>
        </p:scale>
        <p:origin x="-157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000" dirty="0" smtClean="0"/>
              <a:t>                                                                                 Воспитатели: </a:t>
            </a:r>
            <a:r>
              <a:rPr lang="ru-RU" sz="1000" dirty="0" err="1" smtClean="0"/>
              <a:t>Дмитриевцева</a:t>
            </a:r>
            <a:r>
              <a:rPr lang="ru-RU" sz="1000" dirty="0" smtClean="0"/>
              <a:t> Н. А.</a:t>
            </a:r>
          </a:p>
          <a:p>
            <a:r>
              <a:rPr lang="ru-RU" sz="1000" dirty="0"/>
              <a:t> </a:t>
            </a:r>
            <a:r>
              <a:rPr lang="ru-RU" sz="1000" dirty="0" smtClean="0"/>
              <a:t>                                                                                                      Савкина Н. А.</a:t>
            </a:r>
          </a:p>
          <a:p>
            <a:r>
              <a:rPr lang="ru-RU" sz="1000" dirty="0"/>
              <a:t> </a:t>
            </a:r>
            <a:r>
              <a:rPr lang="ru-RU" sz="1000" dirty="0" smtClean="0"/>
              <a:t>                                                                                                      Старикова О. Н.</a:t>
            </a:r>
            <a:endParaRPr lang="ru-RU" sz="10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980729"/>
            <a:ext cx="7175351" cy="1872208"/>
          </a:xfrm>
        </p:spPr>
        <p:txBody>
          <a:bodyPr/>
          <a:lstStyle/>
          <a:p>
            <a:r>
              <a:rPr lang="ru-RU" sz="2400" dirty="0" smtClean="0"/>
              <a:t>Предметно-пространственная развивающая среда в соответствии с ФГОС в средней группе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04665"/>
            <a:ext cx="7704856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МБДОУ  д/с «Солнышко»</a:t>
            </a:r>
            <a:endParaRPr lang="ru-RU" sz="11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5" y="2204864"/>
            <a:ext cx="4680521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2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143000" y="404664"/>
            <a:ext cx="2564904" cy="432048"/>
          </a:xfrm>
        </p:spPr>
        <p:txBody>
          <a:bodyPr/>
          <a:lstStyle/>
          <a:p>
            <a:r>
              <a:rPr lang="ru-RU" dirty="0" smtClean="0"/>
              <a:t>«Больница»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36712"/>
            <a:ext cx="3384376" cy="2538282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647302" y="260648"/>
            <a:ext cx="3669114" cy="576064"/>
          </a:xfrm>
        </p:spPr>
        <p:txBody>
          <a:bodyPr/>
          <a:lstStyle/>
          <a:p>
            <a:r>
              <a:rPr lang="ru-RU" dirty="0" smtClean="0"/>
              <a:t>«Парикмахерская»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3" y="3429000"/>
            <a:ext cx="2304255" cy="2736304"/>
          </a:xfrm>
        </p:spPr>
        <p:txBody>
          <a:bodyPr/>
          <a:lstStyle/>
          <a:p>
            <a:pPr marL="0" indent="0">
              <a:buNone/>
            </a:pPr>
            <a:r>
              <a:rPr lang="ru-RU" sz="32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i="1" dirty="0">
                <a:solidFill>
                  <a:schemeClr val="accent2">
                    <a:lumMod val="75000"/>
                  </a:schemeClr>
                </a:solidFill>
              </a:rPr>
              <a:t>Ц</a:t>
            </a:r>
            <a:r>
              <a:rPr lang="ru-RU" sz="3200" i="1" dirty="0" smtClean="0">
                <a:solidFill>
                  <a:schemeClr val="accent2">
                    <a:lumMod val="75000"/>
                  </a:schemeClr>
                </a:solidFill>
              </a:rPr>
              <a:t>ентры  сюжетно-ролевых игр</a:t>
            </a:r>
            <a:endParaRPr lang="ru-RU" sz="32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836714"/>
            <a:ext cx="3288363" cy="2466272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892" y="4023021"/>
            <a:ext cx="2932475" cy="21422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56176" y="371703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«Семья»</a:t>
            </a:r>
            <a:endParaRPr lang="ru-RU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759" y="4023021"/>
            <a:ext cx="2856377" cy="21422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75856" y="3717032"/>
            <a:ext cx="2304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«Столовая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48220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9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2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26" tmFilter="0, 0; 0.125,0.2665; 0.25,0.4; 0.375,0.465; 0.5,0.5;  0.625,0.535; 0.75,0.6; 0.875,0.7335; 1,1">
                                          <p:stCondLst>
                                            <p:cond delay="32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" tmFilter="0, 0; 0.125,0.2665; 0.25,0.4; 0.375,0.465; 0.5,0.5;  0.625,0.535; 0.75,0.6; 0.875,0.7335; 1,1">
                                          <p:stCondLst>
                                            <p:cond delay="6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" tmFilter="0, 0; 0.125,0.2665; 0.25,0.4; 0.375,0.465; 0.5,0.5;  0.625,0.535; 0.75,0.6; 0.875,0.7335; 1,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1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" decel="50000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1">
                                          <p:stCondLst>
                                            <p:cond delay="64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" decel="50000">
                                          <p:stCondLst>
                                            <p:cond delay="65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11560" y="1340768"/>
            <a:ext cx="3312368" cy="1224136"/>
          </a:xfrm>
        </p:spPr>
        <p:txBody>
          <a:bodyPr/>
          <a:lstStyle/>
          <a:p>
            <a:r>
              <a:rPr lang="ru-RU" sz="2000" dirty="0" smtClean="0"/>
              <a:t>Центр патриотического воспитания</a:t>
            </a:r>
            <a:endParaRPr lang="ru-RU" sz="2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068960"/>
            <a:ext cx="3964186" cy="2973139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647302" y="476672"/>
            <a:ext cx="3309074" cy="432048"/>
          </a:xfrm>
        </p:spPr>
        <p:txBody>
          <a:bodyPr/>
          <a:lstStyle/>
          <a:p>
            <a:r>
              <a:rPr lang="ru-RU" sz="2000" dirty="0" smtClean="0"/>
              <a:t>Духовно-нравственный центр</a:t>
            </a:r>
            <a:endParaRPr lang="ru-RU" sz="20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4" y="1001533"/>
            <a:ext cx="4031431" cy="3023573"/>
          </a:xfrm>
        </p:spPr>
      </p:pic>
    </p:spTree>
    <p:extLst>
      <p:ext uri="{BB962C8B-B14F-4D97-AF65-F5344CB8AC3E}">
        <p14:creationId xmlns:p14="http://schemas.microsoft.com/office/powerpoint/2010/main" val="240295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115616" y="260648"/>
            <a:ext cx="3374088" cy="1008112"/>
          </a:xfrm>
        </p:spPr>
        <p:txBody>
          <a:bodyPr/>
          <a:lstStyle/>
          <a:p>
            <a:r>
              <a:rPr lang="ru-RU" sz="2000" dirty="0" smtClean="0"/>
              <a:t>Центр экспериментирования «мини-лаборатория»</a:t>
            </a:r>
            <a:endParaRPr lang="ru-RU" sz="2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5"/>
            <a:ext cx="4320482" cy="3240361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647302" y="2708920"/>
            <a:ext cx="3885138" cy="504056"/>
          </a:xfrm>
        </p:spPr>
        <p:txBody>
          <a:bodyPr/>
          <a:lstStyle/>
          <a:p>
            <a:r>
              <a:rPr lang="ru-RU" sz="2000" dirty="0" smtClean="0"/>
              <a:t>Уголок природы</a:t>
            </a:r>
            <a:endParaRPr lang="ru-RU" sz="20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139" y="3501008"/>
            <a:ext cx="4087813" cy="3065859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04664"/>
            <a:ext cx="3203848" cy="240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69348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26" y="1844824"/>
            <a:ext cx="4278512" cy="3456384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844824"/>
            <a:ext cx="4279834" cy="3384376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99592" y="404664"/>
            <a:ext cx="6840760" cy="1224136"/>
          </a:xfrm>
        </p:spPr>
        <p:txBody>
          <a:bodyPr/>
          <a:lstStyle/>
          <a:p>
            <a:r>
              <a:rPr lang="ru-RU" sz="3600" dirty="0" smtClean="0"/>
              <a:t>Игровые зоны для девочек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73133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4470533" cy="3352899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708920"/>
            <a:ext cx="4471856" cy="3353891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75657" y="404664"/>
            <a:ext cx="6830144" cy="1152128"/>
          </a:xfrm>
        </p:spPr>
        <p:txBody>
          <a:bodyPr/>
          <a:lstStyle/>
          <a:p>
            <a:r>
              <a:rPr lang="ru-RU" dirty="0" smtClean="0"/>
              <a:t>Игры для мальчиков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956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45" y="908720"/>
            <a:ext cx="4158093" cy="3118569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908721"/>
            <a:ext cx="4155182" cy="3116386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7" y="4372168"/>
            <a:ext cx="7910264" cy="1143000"/>
          </a:xfrm>
        </p:spPr>
        <p:txBody>
          <a:bodyPr/>
          <a:lstStyle/>
          <a:p>
            <a:r>
              <a:rPr lang="ru-RU" sz="4000" dirty="0" smtClean="0"/>
              <a:t>Уголок уединения и отдыха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16693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71601" y="332656"/>
            <a:ext cx="6048671" cy="864096"/>
          </a:xfrm>
        </p:spPr>
        <p:txBody>
          <a:bodyPr/>
          <a:lstStyle/>
          <a:p>
            <a:r>
              <a:rPr lang="ru-RU" sz="4400" i="1" smtClean="0">
                <a:solidFill>
                  <a:srgbClr val="00B0F0"/>
                </a:solidFill>
              </a:rPr>
              <a:t>Наша раздевалка</a:t>
            </a:r>
            <a:endParaRPr lang="ru-RU" sz="4400" i="1" dirty="0">
              <a:solidFill>
                <a:srgbClr val="00B0F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84784"/>
            <a:ext cx="6440636" cy="4668458"/>
          </a:xfrm>
        </p:spPr>
      </p:pic>
    </p:spTree>
    <p:extLst>
      <p:ext uri="{BB962C8B-B14F-4D97-AF65-F5344CB8AC3E}">
        <p14:creationId xmlns:p14="http://schemas.microsoft.com/office/powerpoint/2010/main" val="414647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5733256" cy="639762"/>
          </a:xfrm>
        </p:spPr>
        <p:txBody>
          <a:bodyPr/>
          <a:lstStyle/>
          <a:p>
            <a:r>
              <a:rPr lang="ru-RU" sz="3600" dirty="0" smtClean="0"/>
              <a:t>Центр </a:t>
            </a:r>
            <a:r>
              <a:rPr lang="ru-RU" sz="3600" dirty="0" err="1" smtClean="0"/>
              <a:t>изодеятельности</a:t>
            </a:r>
            <a:endParaRPr lang="ru-RU" sz="36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1516261"/>
            <a:ext cx="6512644" cy="4884482"/>
          </a:xfrm>
        </p:spPr>
      </p:pic>
    </p:spTree>
    <p:extLst>
      <p:ext uri="{BB962C8B-B14F-4D97-AF65-F5344CB8AC3E}">
        <p14:creationId xmlns:p14="http://schemas.microsoft.com/office/powerpoint/2010/main" val="24601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84784"/>
            <a:ext cx="6872684" cy="4536503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63688" y="116632"/>
            <a:ext cx="6512511" cy="1143000"/>
          </a:xfrm>
        </p:spPr>
        <p:txBody>
          <a:bodyPr/>
          <a:lstStyle/>
          <a:p>
            <a:r>
              <a:rPr lang="ru-RU" sz="4000" i="1" dirty="0" smtClean="0">
                <a:solidFill>
                  <a:schemeClr val="accent4">
                    <a:lumMod val="75000"/>
                  </a:schemeClr>
                </a:solidFill>
              </a:rPr>
              <a:t>Центр музыкальной деятельности</a:t>
            </a:r>
            <a:endParaRPr lang="ru-RU" sz="4000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99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619672" y="332656"/>
            <a:ext cx="2448272" cy="288032"/>
          </a:xfrm>
        </p:spPr>
        <p:txBody>
          <a:bodyPr/>
          <a:lstStyle/>
          <a:p>
            <a:r>
              <a:rPr lang="ru-RU" sz="2000" dirty="0" smtClean="0"/>
              <a:t>Обучающий центр</a:t>
            </a:r>
            <a:endParaRPr lang="ru-RU" sz="2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1199" y="1641190"/>
            <a:ext cx="4347468" cy="3260600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647302" y="332656"/>
            <a:ext cx="3165058" cy="576064"/>
          </a:xfrm>
        </p:spPr>
        <p:txBody>
          <a:bodyPr/>
          <a:lstStyle/>
          <a:p>
            <a:r>
              <a:rPr lang="ru-RU" sz="1800" dirty="0" smtClean="0"/>
              <a:t>Центр художественной литературы</a:t>
            </a:r>
            <a:endParaRPr lang="ru-RU" sz="1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01797" y="1658497"/>
            <a:ext cx="4492279" cy="3369209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15887" y="3477004"/>
            <a:ext cx="2112229" cy="158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11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" r="660"/>
          <a:stretch>
            <a:fillRect/>
          </a:stretch>
        </p:blipFill>
        <p:spPr>
          <a:xfrm>
            <a:off x="3707904" y="764704"/>
            <a:ext cx="4114800" cy="3434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balanced" dir="t"/>
          </a:scene3d>
          <a:sp3d>
            <a:bevelT w="50800" h="50800"/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0" dirty="0" smtClean="0">
                <a:solidFill>
                  <a:schemeClr val="bg2">
                    <a:lumMod val="50000"/>
                  </a:schemeClr>
                </a:solidFill>
              </a:rPr>
              <a:t>Центр театральной деятельности</a:t>
            </a:r>
            <a:endParaRPr lang="ru-RU" sz="2800" b="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836712"/>
            <a:ext cx="2664297" cy="217988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660" y="2875629"/>
            <a:ext cx="3096344" cy="232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4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3289" y="5589240"/>
            <a:ext cx="6379111" cy="432048"/>
          </a:xfrm>
        </p:spPr>
        <p:txBody>
          <a:bodyPr/>
          <a:lstStyle/>
          <a:p>
            <a:r>
              <a:rPr lang="ru-RU" sz="3200" b="0" i="1" dirty="0" smtClean="0"/>
              <a:t>Физкультурно-игровой центр</a:t>
            </a:r>
            <a:endParaRPr lang="ru-RU" sz="3200" b="0" i="1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755453"/>
            <a:ext cx="6048672" cy="4536503"/>
          </a:xfrm>
        </p:spPr>
      </p:pic>
    </p:spTree>
    <p:extLst>
      <p:ext uri="{BB962C8B-B14F-4D97-AF65-F5344CB8AC3E}">
        <p14:creationId xmlns:p14="http://schemas.microsoft.com/office/powerpoint/2010/main" val="62598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Центр настольных развивающих игр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37" y="1516260"/>
            <a:ext cx="4182501" cy="3136875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860032" y="1340768"/>
            <a:ext cx="3456384" cy="792088"/>
          </a:xfrm>
        </p:spPr>
        <p:txBody>
          <a:bodyPr/>
          <a:lstStyle/>
          <a:p>
            <a:r>
              <a:rPr lang="ru-RU" dirty="0" smtClean="0"/>
              <a:t>Центр конструирования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708920"/>
            <a:ext cx="4279834" cy="3209875"/>
          </a:xfrm>
        </p:spPr>
      </p:pic>
    </p:spTree>
    <p:extLst>
      <p:ext uri="{BB962C8B-B14F-4D97-AF65-F5344CB8AC3E}">
        <p14:creationId xmlns:p14="http://schemas.microsoft.com/office/powerpoint/2010/main" val="29805935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67" y="908720"/>
            <a:ext cx="3966071" cy="3118569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4" y="908720"/>
            <a:ext cx="4059171" cy="3116387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5226983" cy="1143000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Центр безопасности дорожного движения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2662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164</TotalTime>
  <Words>101</Words>
  <Application>Microsoft Office PowerPoint</Application>
  <PresentationFormat>Экран (4:3)</PresentationFormat>
  <Paragraphs>27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Предметно-пространственная развивающая среда в соответствии с ФГОС в средней группе</vt:lpstr>
      <vt:lpstr>Наша раздевалка</vt:lpstr>
      <vt:lpstr>Презентация PowerPoint</vt:lpstr>
      <vt:lpstr>Центр музыкальной деятельности</vt:lpstr>
      <vt:lpstr>Презентация PowerPoint</vt:lpstr>
      <vt:lpstr>Центр театральной деятельности</vt:lpstr>
      <vt:lpstr>Физкультурно-игровой центр</vt:lpstr>
      <vt:lpstr>Презентация PowerPoint</vt:lpstr>
      <vt:lpstr>Центр безопасности дорожного движения</vt:lpstr>
      <vt:lpstr> Центры  сюжетно-ролевых игр</vt:lpstr>
      <vt:lpstr>Презентация PowerPoint</vt:lpstr>
      <vt:lpstr>Презентация PowerPoint</vt:lpstr>
      <vt:lpstr>Игровые зоны для девочек</vt:lpstr>
      <vt:lpstr>Игры для мальчиков</vt:lpstr>
      <vt:lpstr>Уголок уединения и отдыха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Предметно-пространственная развивающая среда в группе в соответствии с ФГОС в средней группе</dc:title>
  <dc:creator>Lotos</dc:creator>
  <cp:lastModifiedBy>Lotos</cp:lastModifiedBy>
  <cp:revision>25</cp:revision>
  <dcterms:created xsi:type="dcterms:W3CDTF">2015-12-19T17:04:07Z</dcterms:created>
  <dcterms:modified xsi:type="dcterms:W3CDTF">2015-12-23T10:13:02Z</dcterms:modified>
</cp:coreProperties>
</file>