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82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6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D2C65-1FF7-4CAA-8DEE-D81D1EE8BAE8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2390F-0E4E-48AC-B8D9-43650BB319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D2C65-1FF7-4CAA-8DEE-D81D1EE8BAE8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2390F-0E4E-48AC-B8D9-43650BB319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D2C65-1FF7-4CAA-8DEE-D81D1EE8BAE8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2390F-0E4E-48AC-B8D9-43650BB319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D2C65-1FF7-4CAA-8DEE-D81D1EE8BAE8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2390F-0E4E-48AC-B8D9-43650BB319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D2C65-1FF7-4CAA-8DEE-D81D1EE8BAE8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2390F-0E4E-48AC-B8D9-43650BB319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D2C65-1FF7-4CAA-8DEE-D81D1EE8BAE8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2390F-0E4E-48AC-B8D9-43650BB319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D2C65-1FF7-4CAA-8DEE-D81D1EE8BAE8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2390F-0E4E-48AC-B8D9-43650BB319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D2C65-1FF7-4CAA-8DEE-D81D1EE8BAE8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2390F-0E4E-48AC-B8D9-43650BB319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D2C65-1FF7-4CAA-8DEE-D81D1EE8BAE8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2390F-0E4E-48AC-B8D9-43650BB319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D2C65-1FF7-4CAA-8DEE-D81D1EE8BAE8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2390F-0E4E-48AC-B8D9-43650BB319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D2C65-1FF7-4CAA-8DEE-D81D1EE8BAE8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2390F-0E4E-48AC-B8D9-43650BB319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D2C65-1FF7-4CAA-8DEE-D81D1EE8BAE8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2390F-0E4E-48AC-B8D9-43650BB319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D:\Users\Олег\Pictures\6c91cd4d17ca5cde545e46c543d619f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http://4.bp.blogspot.com/-sD7mDeiCaX0/T3IJTRdRp0I/AAAAAAAACDE/3sX1YoaDTG4/s1600/Slid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5" descr="D:\Users\Олег\Videos\1369640218_solnce1b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28604"/>
            <a:ext cx="6786610" cy="657229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000232" y="357166"/>
            <a:ext cx="50377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 свидания !!! 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 descr="http://4.bp.blogspot.com/-sD7mDeiCaX0/T3IJTRdRp0I/AAAAAAAACDE/3sX1YoaDTG4/s1600/Slid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https://ds02.infourok.ru/uploads/ex/0739/0003b0b8-70ed85a9/img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714488"/>
            <a:ext cx="6191261" cy="464344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285852" y="357166"/>
            <a:ext cx="63500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Хохломская роспись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4" descr="http://4.bp.blogspot.com/-sD7mDeiCaX0/T3IJTRdRp0I/AAAAAAAACDE/3sX1YoaDTG4/s1600/Slid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852"/>
          </a:xfrm>
          <a:prstGeom prst="rect">
            <a:avLst/>
          </a:prstGeom>
          <a:noFill/>
        </p:spPr>
      </p:pic>
      <p:pic>
        <p:nvPicPr>
          <p:cNvPr id="7" name="Picture 4" descr="http://ozon-st.cdn.ngenix.net/multimedia/10244081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3" y="1500174"/>
            <a:ext cx="6715174" cy="5322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214678" y="357166"/>
            <a:ext cx="264320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Гжель</a:t>
            </a:r>
            <a:endParaRPr lang="ru-RU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http://4.bp.blogspot.com/-sD7mDeiCaX0/T3IJTRdRp0I/AAAAAAAACDE/3sX1YoaDTG4/s1600/Slid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2" name="Picture 4" descr="http://s1.fotokto.ru/photo/full/257/25788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7" y="1757734"/>
            <a:ext cx="6643734" cy="4900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643042" y="357166"/>
            <a:ext cx="56577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Русская матрешка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http://4.bp.blogspot.com/-sD7mDeiCaX0/T3IJTRdRp0I/AAAAAAAACDE/3sX1YoaDTG4/s1600/Slid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6" name="Picture 2" descr="https://cs2.livemaster.ru/storage/72/f2/7153e49d0c7eb3033a800c5049dm--kukly-igrushki-dymkovskaya-igrush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285990"/>
            <a:ext cx="6072230" cy="4387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285852" y="571480"/>
            <a:ext cx="66803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Дымковская игрушка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4.bp.blogspot.com/-sD7mDeiCaX0/T3IJTRdRp0I/AAAAAAAACDE/3sX1YoaDTG4/s1600/Slid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00100" y="142852"/>
            <a:ext cx="70497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Основные цвета Дымковской росписи</a:t>
            </a:r>
            <a:endParaRPr lang="ru-RU" sz="3200" b="1" dirty="0">
              <a:solidFill>
                <a:schemeClr val="tx2"/>
              </a:solidFill>
            </a:endParaRPr>
          </a:p>
        </p:txBody>
      </p:sp>
      <p:pic>
        <p:nvPicPr>
          <p:cNvPr id="1030" name="Picture 6" descr="https://cdn2.static1-sima-land.com/items/1307691/1/700-nw.jpg"/>
          <p:cNvPicPr>
            <a:picLocks noChangeAspect="1" noChangeArrowheads="1"/>
          </p:cNvPicPr>
          <p:nvPr/>
        </p:nvPicPr>
        <p:blipFill>
          <a:blip r:embed="rId3"/>
          <a:srcRect l="11290" r="17742"/>
          <a:stretch>
            <a:fillRect/>
          </a:stretch>
        </p:blipFill>
        <p:spPr bwMode="auto">
          <a:xfrm>
            <a:off x="1000100" y="785794"/>
            <a:ext cx="3429024" cy="5631538"/>
          </a:xfrm>
          <a:prstGeom prst="rect">
            <a:avLst/>
          </a:prstGeom>
          <a:noFill/>
        </p:spPr>
      </p:pic>
      <p:sp>
        <p:nvSpPr>
          <p:cNvPr id="11" name="Блок-схема: процесс 10"/>
          <p:cNvSpPr/>
          <p:nvPr/>
        </p:nvSpPr>
        <p:spPr>
          <a:xfrm>
            <a:off x="5286380" y="1214422"/>
            <a:ext cx="2500330" cy="785818"/>
          </a:xfrm>
          <a:prstGeom prst="flowChartProcess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286380" y="2357430"/>
            <a:ext cx="2500330" cy="714380"/>
          </a:xfrm>
          <a:prstGeom prst="rect">
            <a:avLst/>
          </a:prstGeom>
          <a:solidFill>
            <a:srgbClr val="0068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286380" y="3429000"/>
            <a:ext cx="2500330" cy="714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286380" y="4500570"/>
            <a:ext cx="2500330" cy="7143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286380" y="5572140"/>
            <a:ext cx="2500330" cy="71438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s://myslide.ru/documents_3/dde493b7e60edcfd60aefd96dea0e6a3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4" name="Picture 4" descr="https://cdn1.flamp.ru/3c218ab33b8909d32879687ad52576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20485" name="Picture 5" descr="D:\Users\Олег\Videos\1369640218_solnce1b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-381000"/>
            <a:ext cx="7620000" cy="76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10" name="Picture 6" descr="https://ds04.infourok.ru/uploads/ex/12c8/000717a7-9d3ac451/hello_html_204bfb96.jpg"/>
          <p:cNvPicPr>
            <a:picLocks noChangeAspect="1" noChangeArrowheads="1"/>
          </p:cNvPicPr>
          <p:nvPr/>
        </p:nvPicPr>
        <p:blipFill>
          <a:blip r:embed="rId2"/>
          <a:srcRect r="39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14</Words>
  <Application>Microsoft Office PowerPoint</Application>
  <PresentationFormat>Экран (4:3)</PresentationFormat>
  <Paragraphs>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Олег</dc:creator>
  <cp:lastModifiedBy>Олег</cp:lastModifiedBy>
  <cp:revision>8</cp:revision>
  <dcterms:created xsi:type="dcterms:W3CDTF">2019-02-08T17:15:37Z</dcterms:created>
  <dcterms:modified xsi:type="dcterms:W3CDTF">2019-02-25T16:26:18Z</dcterms:modified>
</cp:coreProperties>
</file>